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28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F90BC4-BA84-B6F8-056C-DEA7BC8FB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993D95-A67F-2509-2F96-87931AC46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6F06C9-9D54-713F-6B8F-5BB74B02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6B0C18-4C4E-EE14-E586-20C528745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F41F80-B30E-0FD2-69B5-8DD18F0F1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68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AE2C50-B34B-E472-4652-1F0A5742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003BFD9-401F-6BF4-C85D-95EF9EB67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58951B-AE0E-390B-D6A6-34C09C1C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E39F1B-721B-05E5-E128-128F0C2A4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C246C5-413D-78A2-172C-7C251B84C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59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9A90761-7830-A5F3-85C7-BE81F9EAE7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60C8DAC-A576-1B4A-5498-632FA85CA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985A54-7B50-3CCB-CEC4-9F8A55196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D7DDC2-2598-E016-BFE7-2F1ED7FD9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3F6884-E1F2-F392-6709-88971045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5399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F89196-9205-1F92-319F-9691D68C9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62A3FA-0965-0ED7-1817-E6F205B66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5A3B81-213B-844D-6447-59EB9CB5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7549BE-195A-3DAF-375D-17536C69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D31AD8-B635-66B8-5000-789C8013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399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5300A4-A76D-9492-BCCD-A34AF9E14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A78A542-59A1-8D61-A001-CC5EB5B58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E11EBA-B209-8FAC-B0EF-8561A3013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17ACE7-9580-2EC9-03B3-DCEB8ACE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E191F2-A0D6-BBB3-8D53-E9363740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553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2C0D9E-EDD5-A4FB-0A39-355086FE7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5AAB99-5636-9798-7880-A8CCBA68CB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0A5FC47-6729-6AB6-1DB3-46F6018BE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EB19323-12A9-6599-4F23-115132526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1CEF51-0DB4-072F-5252-5FA09042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158B849-4BA9-B451-34D4-79B57C65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94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A0B26F-FC7C-285A-F0D1-8C014280E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C072BB-7671-C468-BCFF-B6B1587DC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7F7423C-02DE-E65D-1AE0-22C5C053AF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3E53D7-D852-3831-3405-3F88E2390D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48CFE05-DA46-17BB-1CC9-7ABF26E80A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21A6B2D-3DD6-0260-ADA6-F418C20F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3238F8A-E313-AE76-4E54-368A14A6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F2DFDBA-EB25-F0E7-E675-BBE254B1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34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90D38B-6C38-1330-D796-05120438C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954BCD0-9B2F-57C2-55E7-65601FEBA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9D84687-FAD4-80A9-08EA-C43F13A76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89E1938-1935-4F11-BAFC-3C312491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8467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7C33CC3-5705-492B-1A35-CB719516A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A8B2BE0-8B23-C3EF-D633-6C339C48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0BAC6CA-CDC4-5DCE-CBD9-2D814EDEC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0971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466555-AE4F-CA4B-FBBA-E04E9FBE0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FEF01F-A45A-79D4-1D2F-8362E694F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8F8A889-0A75-E202-600C-E84041826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00A297-DE15-9FBA-97C3-CCD03A68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9CC34F-0564-F8F4-2B30-067E03DF3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7C3B864-38E3-5BD7-EEEF-E068D233B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973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B76CB3-F5A8-0B8A-489A-E632CC42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8C02785-D834-5803-5A3A-A728478C5C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E72C714-E431-4566-A095-DCC661611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09A79D-5FCE-105E-3835-A704F7658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A36604-F24A-F60F-9783-5FF6B8983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78DFB1-78A2-0762-8DFD-C55339BCF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557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9072A13-B450-2AB2-AA20-64C5FC6C5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D2013E1-88B5-7D8D-20ED-1A908578D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B1C07E-DD9C-1650-CF4A-C877D6A05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67EC1-C9FC-4878-B155-074158E7A274}" type="datetimeFigureOut">
              <a:rPr lang="zh-TW" altLang="en-US" smtClean="0"/>
              <a:t>2023/8/27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1DEA24-AADC-298F-D755-91EF1D034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BEA514-504E-B015-38A1-A57E3B4B3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055D1-2A6E-47C3-9CE3-27C4338CE3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679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in_colab_Trim">
            <a:hlinkClick r:id="" action="ppaction://media"/>
            <a:extLst>
              <a:ext uri="{FF2B5EF4-FFF2-40B4-BE49-F238E27FC236}">
                <a16:creationId xmlns:a16="http://schemas.microsoft.com/office/drawing/2014/main" id="{AF433490-5918-CAF4-37C5-D4AD34B3CA6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111"/>
                </p14:media>
              </p:ext>
            </p:extLst>
          </p:nvPr>
        </p:nvPicPr>
        <p:blipFill rotWithShape="1">
          <a:blip r:embed="rId6"/>
          <a:srcRect l="23289" t="36114" r="2539" b="-124"/>
          <a:stretch/>
        </p:blipFill>
        <p:spPr>
          <a:xfrm>
            <a:off x="-570381" y="0"/>
            <a:ext cx="13332759" cy="68580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32002D0B-847C-3253-2D0D-7E92DEDCB89E}"/>
              </a:ext>
            </a:extLst>
          </p:cNvPr>
          <p:cNvSpPr txBox="1">
            <a:spLocks/>
          </p:cNvSpPr>
          <p:nvPr/>
        </p:nvSpPr>
        <p:spPr>
          <a:xfrm>
            <a:off x="2615802" y="1412131"/>
            <a:ext cx="6960396" cy="476007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8EE6725-E44C-DCAC-0337-2E325D9114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Face </a:t>
            </a:r>
            <a:r>
              <a:rPr lang="en-US" altLang="zh-TW" dirty="0">
                <a:latin typeface="Agency FB" panose="020B0503020202020204" pitchFamily="34" charset="0"/>
              </a:rPr>
              <a:t>And</a:t>
            </a:r>
            <a:r>
              <a:rPr lang="en-US" altLang="zh-TW" dirty="0"/>
              <a:t> Mask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FB0D0B9-8E67-BA07-DFC0-8711660DC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3436" y="3597049"/>
            <a:ext cx="1845128" cy="769418"/>
          </a:xfrm>
        </p:spPr>
        <p:txBody>
          <a:bodyPr>
            <a:normAutofit/>
          </a:bodyPr>
          <a:lstStyle/>
          <a:p>
            <a:r>
              <a:rPr lang="zh-TW" altLang="en-US" sz="2000" b="1" dirty="0"/>
              <a:t>口罩偵測</a:t>
            </a:r>
          </a:p>
        </p:txBody>
      </p:sp>
      <p:sp>
        <p:nvSpPr>
          <p:cNvPr id="4" name="副標題 2">
            <a:extLst>
              <a:ext uri="{FF2B5EF4-FFF2-40B4-BE49-F238E27FC236}">
                <a16:creationId xmlns:a16="http://schemas.microsoft.com/office/drawing/2014/main" id="{A254C333-A54F-C5B2-70AE-575564F5E28D}"/>
              </a:ext>
            </a:extLst>
          </p:cNvPr>
          <p:cNvSpPr txBox="1">
            <a:spLocks/>
          </p:cNvSpPr>
          <p:nvPr/>
        </p:nvSpPr>
        <p:spPr>
          <a:xfrm>
            <a:off x="1524000" y="4074367"/>
            <a:ext cx="9144000" cy="1380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6000" dirty="0">
                <a:latin typeface="Agency FB" panose="020B0503020202020204" pitchFamily="34" charset="0"/>
              </a:rPr>
              <a:t>Y O L O</a:t>
            </a:r>
            <a:endParaRPr lang="zh-TW" altLang="en-US" sz="6000" dirty="0">
              <a:latin typeface="Agency FB" panose="020B0503020202020204" pitchFamily="34" charset="0"/>
            </a:endParaRPr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7B87339C-E14A-759E-827C-459796AC83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3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96"/>
    </mc:Choice>
    <mc:Fallback xmlns="">
      <p:transition spd="slow" advTm="17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8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6" objId="6"/>
        <p14:stopEvt time="15595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4F883FD4-B24C-C56D-A0BE-E94445E62E02}"/>
              </a:ext>
            </a:extLst>
          </p:cNvPr>
          <p:cNvSpPr/>
          <p:nvPr/>
        </p:nvSpPr>
        <p:spPr>
          <a:xfrm rot="5400000">
            <a:off x="6755242" y="1421242"/>
            <a:ext cx="6858002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724564-67AB-42D7-CA23-F4DCD9511D7F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82C6FF"/>
                </a:solidFill>
                <a:effectLst/>
                <a:latin typeface="Courier New" panose="02070309020205020404" pitchFamily="49" charset="0"/>
              </a:rPr>
              <a:t>!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sed -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"s/subdivisions=4/</a:t>
            </a:r>
            <a:r>
              <a:rPr lang="en-US" altLang="zh-TW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subfivisions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=8/g"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cfg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/yolov3-tiny-obj</a:t>
            </a:r>
            <a:r>
              <a:rPr lang="en-US" altLang="zh-TW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cfg</a:t>
            </a:r>
          </a:p>
          <a:p>
            <a:r>
              <a:rPr lang="en-US" altLang="zh-TW" b="0" dirty="0">
                <a:solidFill>
                  <a:srgbClr val="82C6FF"/>
                </a:solidFill>
                <a:effectLst/>
                <a:latin typeface="Courier New" panose="02070309020205020404" pitchFamily="49" charset="0"/>
              </a:rPr>
              <a:t>!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/content/darknet/darknet detector train 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cfg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obj</a:t>
            </a:r>
            <a:r>
              <a:rPr lang="en-US" altLang="zh-TW" b="0" dirty="0" err="1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data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cfg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/yolov3-tiny-obj</a:t>
            </a:r>
            <a:r>
              <a:rPr lang="en-US" altLang="zh-TW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cfg darknet53</a:t>
            </a:r>
            <a:r>
              <a:rPr lang="en-US" altLang="zh-TW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conv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.74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-</a:t>
            </a:r>
            <a:r>
              <a:rPr lang="en-US" altLang="zh-TW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dont_show</a:t>
            </a:r>
            <a:endParaRPr lang="en-US" altLang="zh-TW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pPr algn="ctr"/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14C3B71-F0E4-7C70-3175-0771E19369AF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873C694-7B9D-8CC3-1ADF-38E1E2F8F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2652486" cy="1325563"/>
          </a:xfrm>
        </p:spPr>
        <p:txBody>
          <a:bodyPr/>
          <a:lstStyle/>
          <a:p>
            <a:r>
              <a:rPr lang="zh-TW" altLang="en-US" dirty="0"/>
              <a:t>說明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7550F9B-A66F-79C0-9D5F-CC7C0C0FBB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829" y="1734230"/>
            <a:ext cx="4504297" cy="482025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156C130-345B-2C43-D444-3E7B4AF024DE}"/>
              </a:ext>
            </a:extLst>
          </p:cNvPr>
          <p:cNvSpPr txBox="1"/>
          <p:nvPr/>
        </p:nvSpPr>
        <p:spPr>
          <a:xfrm>
            <a:off x="2321823" y="5441670"/>
            <a:ext cx="84986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200" b="1" dirty="0"/>
              <a:t>相信忍術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8240FE9-5084-B746-18B9-447E03380038}"/>
              </a:ext>
            </a:extLst>
          </p:cNvPr>
          <p:cNvSpPr txBox="1"/>
          <p:nvPr/>
        </p:nvSpPr>
        <p:spPr>
          <a:xfrm>
            <a:off x="5955263" y="5485213"/>
            <a:ext cx="84986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1200" b="1" dirty="0"/>
              <a:t>相信咒術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40BE041-6273-2D2D-AEBB-6316EFBB8648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0F9A603-5368-CE47-B903-EBFE8AF11CAF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B8ADB0A-6000-78C5-C10A-9AB16407A5A9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6C720827-ABBC-8B04-AC8A-A1AF787D6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4728" y="2976781"/>
            <a:ext cx="3219029" cy="2948847"/>
          </a:xfrm>
          <a:prstGeom prst="rect">
            <a:avLst/>
          </a:prstGeom>
        </p:spPr>
      </p:pic>
      <p:sp>
        <p:nvSpPr>
          <p:cNvPr id="17" name="標題 1">
            <a:extLst>
              <a:ext uri="{FF2B5EF4-FFF2-40B4-BE49-F238E27FC236}">
                <a16:creationId xmlns:a16="http://schemas.microsoft.com/office/drawing/2014/main" id="{BE5350A7-5AB2-DE25-1F8C-61FB7ED035D8}"/>
              </a:ext>
            </a:extLst>
          </p:cNvPr>
          <p:cNvSpPr txBox="1">
            <a:spLocks/>
          </p:cNvSpPr>
          <p:nvPr/>
        </p:nvSpPr>
        <p:spPr>
          <a:xfrm>
            <a:off x="8094306" y="825609"/>
            <a:ext cx="4015517" cy="132556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dirty="0"/>
              <a:t>把口罩戴好</a:t>
            </a: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FC3CFB37-B4BE-E884-9F57-C1D2947028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46"/>
    </mc:Choice>
    <mc:Fallback xmlns="">
      <p:transition spd="slow" advTm="22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3013AEBD-B5F6-99DE-20FF-46D2285E6CE1}"/>
              </a:ext>
            </a:extLst>
          </p:cNvPr>
          <p:cNvSpPr/>
          <p:nvPr/>
        </p:nvSpPr>
        <p:spPr>
          <a:xfrm>
            <a:off x="2002971" y="5315773"/>
            <a:ext cx="8005666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E049455-9182-5624-CD8D-A62FFDB7F6CF}"/>
              </a:ext>
            </a:extLst>
          </p:cNvPr>
          <p:cNvSpPr/>
          <p:nvPr/>
        </p:nvSpPr>
        <p:spPr>
          <a:xfrm>
            <a:off x="2124139" y="5241133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13AD7F2-9615-16AF-B92A-5491A00B9AA4}"/>
              </a:ext>
            </a:extLst>
          </p:cNvPr>
          <p:cNvSpPr/>
          <p:nvPr/>
        </p:nvSpPr>
        <p:spPr>
          <a:xfrm>
            <a:off x="1741715" y="4378384"/>
            <a:ext cx="7539134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132D07C-9D3E-9BCF-95FA-5C63A83B5C44}"/>
              </a:ext>
            </a:extLst>
          </p:cNvPr>
          <p:cNvSpPr/>
          <p:nvPr/>
        </p:nvSpPr>
        <p:spPr>
          <a:xfrm>
            <a:off x="2124139" y="4303744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5C9DF6F-A2C9-AC7F-B87E-CD3635A5C6BF}"/>
              </a:ext>
            </a:extLst>
          </p:cNvPr>
          <p:cNvSpPr/>
          <p:nvPr/>
        </p:nvSpPr>
        <p:spPr>
          <a:xfrm>
            <a:off x="752668" y="2688002"/>
            <a:ext cx="3184850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E7A611D-280F-F736-A48B-E206B2ECD37F}"/>
              </a:ext>
            </a:extLst>
          </p:cNvPr>
          <p:cNvSpPr/>
          <p:nvPr/>
        </p:nvSpPr>
        <p:spPr>
          <a:xfrm>
            <a:off x="2124139" y="2613362"/>
            <a:ext cx="464366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4456156-D20D-7EFF-A852-C2878700FC24}"/>
              </a:ext>
            </a:extLst>
          </p:cNvPr>
          <p:cNvSpPr/>
          <p:nvPr/>
        </p:nvSpPr>
        <p:spPr>
          <a:xfrm>
            <a:off x="1430694" y="3533193"/>
            <a:ext cx="7458269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736AEB-02A4-C20D-2707-CCBABA8B97FF}"/>
              </a:ext>
            </a:extLst>
          </p:cNvPr>
          <p:cNvSpPr/>
          <p:nvPr/>
        </p:nvSpPr>
        <p:spPr>
          <a:xfrm>
            <a:off x="2124139" y="3458553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2652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說明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3DA0CED5-8019-7280-8F38-24383237D34A}"/>
              </a:ext>
            </a:extLst>
          </p:cNvPr>
          <p:cNvSpPr txBox="1">
            <a:spLocks/>
          </p:cNvSpPr>
          <p:nvPr/>
        </p:nvSpPr>
        <p:spPr>
          <a:xfrm>
            <a:off x="2164444" y="2103437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透過辨識 抓出戴口罩的況</a:t>
            </a: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4B5F56B4-98D2-A7F5-9624-3AA3606D2ACB}"/>
              </a:ext>
            </a:extLst>
          </p:cNvPr>
          <p:cNvSpPr txBox="1">
            <a:spLocks/>
          </p:cNvSpPr>
          <p:nvPr/>
        </p:nvSpPr>
        <p:spPr>
          <a:xfrm>
            <a:off x="2164443" y="2952522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Yolo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演算法</a:t>
            </a:r>
          </a:p>
        </p:txBody>
      </p:sp>
      <p:sp>
        <p:nvSpPr>
          <p:cNvPr id="17" name="標題 1">
            <a:extLst>
              <a:ext uri="{FF2B5EF4-FFF2-40B4-BE49-F238E27FC236}">
                <a16:creationId xmlns:a16="http://schemas.microsoft.com/office/drawing/2014/main" id="{A1B36603-80C8-B3E6-FE3C-E099D96C5921}"/>
              </a:ext>
            </a:extLst>
          </p:cNvPr>
          <p:cNvSpPr txBox="1">
            <a:spLocks/>
          </p:cNvSpPr>
          <p:nvPr/>
        </p:nvSpPr>
        <p:spPr>
          <a:xfrm>
            <a:off x="2124139" y="3832541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3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colab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15CF8597-CE66-D88E-8705-BF3E296699EC}"/>
              </a:ext>
            </a:extLst>
          </p:cNvPr>
          <p:cNvSpPr txBox="1">
            <a:spLocks/>
          </p:cNvSpPr>
          <p:nvPr/>
        </p:nvSpPr>
        <p:spPr>
          <a:xfrm>
            <a:off x="2124138" y="4745394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輔助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0228CBC1-D2E0-02E2-C7AD-E481C2D0D0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5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941"/>
    </mc:Choice>
    <mc:Fallback xmlns="">
      <p:transition spd="slow" advTm="67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3F7F10C-4DE1-1F44-12C8-831A749B0EDB}"/>
              </a:ext>
            </a:extLst>
          </p:cNvPr>
          <p:cNvSpPr/>
          <p:nvPr/>
        </p:nvSpPr>
        <p:spPr>
          <a:xfrm rot="5400000">
            <a:off x="-372584" y="2469898"/>
            <a:ext cx="4760686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12F96A6-2F1E-57E6-A3EA-36DB507120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062" y="1217318"/>
            <a:ext cx="7287771" cy="457198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14384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說明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57F64344-CB95-08AB-ECC8-3F5017E7767C}"/>
              </a:ext>
            </a:extLst>
          </p:cNvPr>
          <p:cNvSpPr txBox="1">
            <a:spLocks/>
          </p:cNvSpPr>
          <p:nvPr/>
        </p:nvSpPr>
        <p:spPr>
          <a:xfrm>
            <a:off x="2145782" y="603384"/>
            <a:ext cx="1438468" cy="1018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Yolo</a:t>
            </a: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5B6F998D-D342-5310-C357-E4D1DDBA4CFA}"/>
              </a:ext>
            </a:extLst>
          </p:cNvPr>
          <p:cNvSpPr txBox="1">
            <a:spLocks/>
          </p:cNvSpPr>
          <p:nvPr/>
        </p:nvSpPr>
        <p:spPr>
          <a:xfrm>
            <a:off x="564458" y="2399199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直接將圖片分成很多區塊</a:t>
            </a:r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F4F75550-2442-15BE-6E8B-4D6D901BF2D6}"/>
              </a:ext>
            </a:extLst>
          </p:cNvPr>
          <p:cNvSpPr txBox="1">
            <a:spLocks/>
          </p:cNvSpPr>
          <p:nvPr/>
        </p:nvSpPr>
        <p:spPr>
          <a:xfrm>
            <a:off x="564458" y="3872412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保留信心程度高的地方</a:t>
            </a:r>
          </a:p>
        </p:txBody>
      </p:sp>
      <p:sp>
        <p:nvSpPr>
          <p:cNvPr id="14" name="標題 1">
            <a:extLst>
              <a:ext uri="{FF2B5EF4-FFF2-40B4-BE49-F238E27FC236}">
                <a16:creationId xmlns:a16="http://schemas.microsoft.com/office/drawing/2014/main" id="{B45AF17A-490D-C3F3-8EE7-C9DF95DF3819}"/>
              </a:ext>
            </a:extLst>
          </p:cNvPr>
          <p:cNvSpPr txBox="1">
            <a:spLocks/>
          </p:cNvSpPr>
          <p:nvPr/>
        </p:nvSpPr>
        <p:spPr>
          <a:xfrm>
            <a:off x="564458" y="5365206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,</a:t>
            </a:r>
            <a:r>
              <a:rPr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w,h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,confidence)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音訊 14">
            <a:hlinkClick r:id="" action="ppaction://media"/>
            <a:extLst>
              <a:ext uri="{FF2B5EF4-FFF2-40B4-BE49-F238E27FC236}">
                <a16:creationId xmlns:a16="http://schemas.microsoft.com/office/drawing/2014/main" id="{3CA57DD6-9687-CF71-3233-693AFC1393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8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52"/>
    </mc:Choice>
    <mc:Fallback xmlns="">
      <p:transition spd="slow" advTm="164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3F7F10C-4DE1-1F44-12C8-831A749B0EDB}"/>
              </a:ext>
            </a:extLst>
          </p:cNvPr>
          <p:cNvSpPr/>
          <p:nvPr/>
        </p:nvSpPr>
        <p:spPr>
          <a:xfrm rot="5400000">
            <a:off x="-372584" y="2469898"/>
            <a:ext cx="4760686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34217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如何訓練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5B6F998D-D342-5310-C357-E4D1DDBA4CFA}"/>
              </a:ext>
            </a:extLst>
          </p:cNvPr>
          <p:cNvSpPr txBox="1">
            <a:spLocks/>
          </p:cNvSpPr>
          <p:nvPr/>
        </p:nvSpPr>
        <p:spPr>
          <a:xfrm>
            <a:off x="564458" y="2399199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標記出要的地方</a:t>
            </a:r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F4F75550-2442-15BE-6E8B-4D6D901BF2D6}"/>
              </a:ext>
            </a:extLst>
          </p:cNvPr>
          <p:cNvSpPr txBox="1">
            <a:spLocks/>
          </p:cNvSpPr>
          <p:nvPr/>
        </p:nvSpPr>
        <p:spPr>
          <a:xfrm>
            <a:off x="564458" y="3872412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進行轉檔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99C86006-2DB3-FD0D-D8EE-8C471953B5D2}"/>
              </a:ext>
            </a:extLst>
          </p:cNvPr>
          <p:cNvSpPr/>
          <p:nvPr/>
        </p:nvSpPr>
        <p:spPr>
          <a:xfrm>
            <a:off x="5087255" y="2558937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pip install pyqt5 –user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pip install 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labelimg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		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63DBE3C1-1F05-EB21-6739-468CAC2BC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977" y="4146944"/>
            <a:ext cx="3648584" cy="857370"/>
          </a:xfrm>
          <a:prstGeom prst="rect">
            <a:avLst/>
          </a:prstGeom>
        </p:spPr>
      </p:pic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3AE1420D-2637-7043-08B7-5FFFE8D14038}"/>
              </a:ext>
            </a:extLst>
          </p:cNvPr>
          <p:cNvSpPr/>
          <p:nvPr/>
        </p:nvSpPr>
        <p:spPr>
          <a:xfrm>
            <a:off x="8228561" y="4085319"/>
            <a:ext cx="3687667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voc2yolo.py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9" name="音訊 18">
            <a:hlinkClick r:id="" action="ppaction://media"/>
            <a:extLst>
              <a:ext uri="{FF2B5EF4-FFF2-40B4-BE49-F238E27FC236}">
                <a16:creationId xmlns:a16="http://schemas.microsoft.com/office/drawing/2014/main" id="{48573011-0AE5-8C7F-9D04-EE05D1823F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0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77"/>
    </mc:Choice>
    <mc:Fallback xmlns="">
      <p:transition spd="slow" advTm="67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3F7F10C-4DE1-1F44-12C8-831A749B0EDB}"/>
              </a:ext>
            </a:extLst>
          </p:cNvPr>
          <p:cNvSpPr/>
          <p:nvPr/>
        </p:nvSpPr>
        <p:spPr>
          <a:xfrm rot="5400000">
            <a:off x="-372584" y="2469898"/>
            <a:ext cx="4760686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31773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所以</a:t>
            </a:r>
            <a:r>
              <a:rPr lang="en-US" altLang="zh-TW" dirty="0"/>
              <a:t>!</a:t>
            </a:r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5B6F998D-D342-5310-C357-E4D1DDBA4CFA}"/>
              </a:ext>
            </a:extLst>
          </p:cNvPr>
          <p:cNvSpPr txBox="1">
            <a:spLocks/>
          </p:cNvSpPr>
          <p:nvPr/>
        </p:nvSpPr>
        <p:spPr>
          <a:xfrm>
            <a:off x="564458" y="2399199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Kaggle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資料建模競賽平台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E92AF7B-407D-3BB6-9C33-3AE825E1FD12}"/>
              </a:ext>
            </a:extLst>
          </p:cNvPr>
          <p:cNvSpPr/>
          <p:nvPr/>
        </p:nvSpPr>
        <p:spPr>
          <a:xfrm>
            <a:off x="4990383" y="2558937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直接下載一些訓練用資料來用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60570A4F-D718-0CCA-4EA7-C68B1834F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83" y="3759743"/>
            <a:ext cx="4236446" cy="2849792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0244B457-FB6F-408C-A736-A6EE91E08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4286" y="3759743"/>
            <a:ext cx="1721248" cy="2870864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BD286B8E-498A-A6A3-FC86-F21C942AA411}"/>
              </a:ext>
            </a:extLst>
          </p:cNvPr>
          <p:cNvSpPr txBox="1">
            <a:spLocks/>
          </p:cNvSpPr>
          <p:nvPr/>
        </p:nvSpPr>
        <p:spPr>
          <a:xfrm>
            <a:off x="564458" y="4001181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800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png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圖片檔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XML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標記檔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4A00F29A-3600-93A1-75BA-0CB5F3CDE9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220" y="5422074"/>
            <a:ext cx="1290080" cy="1315130"/>
          </a:xfrm>
          <a:prstGeom prst="rect">
            <a:avLst/>
          </a:prstGeom>
        </p:spPr>
      </p:pic>
      <p:pic>
        <p:nvPicPr>
          <p:cNvPr id="22" name="音訊 21">
            <a:hlinkClick r:id="" action="ppaction://media"/>
            <a:extLst>
              <a:ext uri="{FF2B5EF4-FFF2-40B4-BE49-F238E27FC236}">
                <a16:creationId xmlns:a16="http://schemas.microsoft.com/office/drawing/2014/main" id="{D54CA4C1-5D62-5DF5-0973-26B388A36B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16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21"/>
    </mc:Choice>
    <mc:Fallback xmlns="">
      <p:transition spd="slow" advTm="55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3F7F10C-4DE1-1F44-12C8-831A749B0EDB}"/>
              </a:ext>
            </a:extLst>
          </p:cNvPr>
          <p:cNvSpPr/>
          <p:nvPr/>
        </p:nvSpPr>
        <p:spPr>
          <a:xfrm rot="5400000">
            <a:off x="-372584" y="2469898"/>
            <a:ext cx="4760686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31773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err="1"/>
              <a:t>colab</a:t>
            </a:r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5B6F998D-D342-5310-C357-E4D1DDBA4CFA}"/>
              </a:ext>
            </a:extLst>
          </p:cNvPr>
          <p:cNvSpPr txBox="1">
            <a:spLocks/>
          </p:cNvSpPr>
          <p:nvPr/>
        </p:nvSpPr>
        <p:spPr>
          <a:xfrm>
            <a:off x="406400" y="2399199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把所有資料丟到雲端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E92AF7B-407D-3BB6-9C33-3AE825E1FD12}"/>
              </a:ext>
            </a:extLst>
          </p:cNvPr>
          <p:cNvSpPr/>
          <p:nvPr/>
        </p:nvSpPr>
        <p:spPr>
          <a:xfrm>
            <a:off x="7024915" y="2250736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從</a:t>
            </a:r>
            <a:r>
              <a:rPr lang="en-US" altLang="zh-TW" sz="18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github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安裝</a:t>
            </a:r>
            <a:r>
              <a:rPr lang="en-US" altLang="zh-TW" sz="18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dartnet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F048CFF-DA5A-38C8-B58F-352CE2A866EC}"/>
              </a:ext>
            </a:extLst>
          </p:cNvPr>
          <p:cNvSpPr/>
          <p:nvPr/>
        </p:nvSpPr>
        <p:spPr>
          <a:xfrm>
            <a:off x="7024915" y="3656524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直接使用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Yolo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組態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F5D4C0B-2DF4-DCC1-09D6-565CD23E413D}"/>
              </a:ext>
            </a:extLst>
          </p:cNvPr>
          <p:cNvSpPr/>
          <p:nvPr/>
        </p:nvSpPr>
        <p:spPr>
          <a:xfrm>
            <a:off x="7024915" y="5062312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匯入圖片資料開始訓練</a:t>
            </a:r>
          </a:p>
        </p:txBody>
      </p:sp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8FA84BDF-CC40-9D7E-AAC0-456D3BABCF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3933372"/>
            <a:ext cx="6581714" cy="2109560"/>
          </a:xfrm>
          <a:prstGeom prst="rect">
            <a:avLst/>
          </a:prstGeom>
        </p:spPr>
      </p:pic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A8273732-40D5-9B42-88F8-68971E3DA8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9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spd="slow" advTm="44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E50A26-51BE-2260-34E8-77FE9D1F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99874527-D514-59E5-0B60-67A1C368C6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385763F-5AFE-1146-8591-B8D70D19F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9266411-DE90-BEE7-8C26-261AE88516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7328"/>
            <a:ext cx="12192000" cy="638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74"/>
    </mc:Choice>
    <mc:Fallback xmlns="">
      <p:transition spd="slow" advTm="58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3" objId="7"/>
        <p14:stopEvt time="52120" objId="7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3F7F10C-4DE1-1F44-12C8-831A749B0EDB}"/>
              </a:ext>
            </a:extLst>
          </p:cNvPr>
          <p:cNvSpPr/>
          <p:nvPr/>
        </p:nvSpPr>
        <p:spPr>
          <a:xfrm rot="5400000">
            <a:off x="-372584" y="2469898"/>
            <a:ext cx="4760686" cy="40155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9289C6-27CE-E5E1-FB9E-143A8CF4E1D9}"/>
              </a:ext>
            </a:extLst>
          </p:cNvPr>
          <p:cNvSpPr/>
          <p:nvPr/>
        </p:nvSpPr>
        <p:spPr>
          <a:xfrm>
            <a:off x="0" y="0"/>
            <a:ext cx="5436637" cy="20340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F64AECC-6508-41E8-CB3E-02173B04D5D4}"/>
              </a:ext>
            </a:extLst>
          </p:cNvPr>
          <p:cNvSpPr/>
          <p:nvPr/>
        </p:nvSpPr>
        <p:spPr>
          <a:xfrm>
            <a:off x="457200" y="408667"/>
            <a:ext cx="3802743" cy="11951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C6D23D4-E52A-972A-719F-0960F0F521B0}"/>
              </a:ext>
            </a:extLst>
          </p:cNvPr>
          <p:cNvSpPr txBox="1">
            <a:spLocks/>
          </p:cNvSpPr>
          <p:nvPr/>
        </p:nvSpPr>
        <p:spPr>
          <a:xfrm>
            <a:off x="838201" y="365125"/>
            <a:ext cx="31773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err="1"/>
              <a:t>colab</a:t>
            </a:r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13CBFDD-1233-3EC4-6981-2932782CC38F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E6B0F03-66A8-B369-3CE8-4AEAAF9116F6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5FDBEF5-7F03-BE89-BFBE-0CD79810BDAE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5B6F998D-D342-5310-C357-E4D1DDBA4CFA}"/>
              </a:ext>
            </a:extLst>
          </p:cNvPr>
          <p:cNvSpPr txBox="1">
            <a:spLocks/>
          </p:cNvSpPr>
          <p:nvPr/>
        </p:nvSpPr>
        <p:spPr>
          <a:xfrm>
            <a:off x="564458" y="2399199"/>
            <a:ext cx="3243604" cy="13000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測試結果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C108DA01-A084-9188-4DA7-79D027FA3DAF}"/>
              </a:ext>
            </a:extLst>
          </p:cNvPr>
          <p:cNvSpPr/>
          <p:nvPr/>
        </p:nvSpPr>
        <p:spPr>
          <a:xfrm>
            <a:off x="4187372" y="2718676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綠色 有 戴好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4E6C13AF-BCF4-2723-A30B-23F951AE92E1}"/>
              </a:ext>
            </a:extLst>
          </p:cNvPr>
          <p:cNvSpPr/>
          <p:nvPr/>
        </p:nvSpPr>
        <p:spPr>
          <a:xfrm>
            <a:off x="4187371" y="3987346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紫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色 有 沒戴好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CFCA3DE-D50D-DD67-C774-918F0AD8C90E}"/>
              </a:ext>
            </a:extLst>
          </p:cNvPr>
          <p:cNvSpPr/>
          <p:nvPr/>
        </p:nvSpPr>
        <p:spPr>
          <a:xfrm>
            <a:off x="4187371" y="5348947"/>
            <a:ext cx="4463145" cy="9806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橘色 有 沒戴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 descr="一張含有 個人, 人群 的圖片&#10;&#10;自動產生的描述">
            <a:extLst>
              <a:ext uri="{FF2B5EF4-FFF2-40B4-BE49-F238E27FC236}">
                <a16:creationId xmlns:a16="http://schemas.microsoft.com/office/drawing/2014/main" id="{8EAD8C94-581D-C791-E4F6-54D4625FA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85" y="2244765"/>
            <a:ext cx="5522855" cy="4465783"/>
          </a:xfrm>
          <a:prstGeom prst="rect">
            <a:avLst/>
          </a:prstGeom>
        </p:spPr>
      </p:pic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DF2B4E4B-82F1-AE6B-6687-7D553E3D2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28438" y="62944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1"/>
    </mc:Choice>
    <mc:Fallback xmlns="">
      <p:transition spd="slow" advTm="24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199</Words>
  <Application>Microsoft Office PowerPoint</Application>
  <PresentationFormat>寬螢幕</PresentationFormat>
  <Paragraphs>40</Paragraphs>
  <Slides>9</Slides>
  <Notes>0</Notes>
  <HiddenSlides>0</HiddenSlides>
  <MMClips>10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微軟正黑體</vt:lpstr>
      <vt:lpstr>Agency FB</vt:lpstr>
      <vt:lpstr>Arial</vt:lpstr>
      <vt:lpstr>Calibri</vt:lpstr>
      <vt:lpstr>Calibri Light</vt:lpstr>
      <vt:lpstr>Courier New</vt:lpstr>
      <vt:lpstr>Office 佈景主題</vt:lpstr>
      <vt:lpstr>Face And Mask</vt:lpstr>
      <vt:lpstr>說明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And Mask</dc:title>
  <dc:creator>宏 林</dc:creator>
  <cp:lastModifiedBy>宏 林</cp:lastModifiedBy>
  <cp:revision>4</cp:revision>
  <dcterms:created xsi:type="dcterms:W3CDTF">2022-06-12T17:12:04Z</dcterms:created>
  <dcterms:modified xsi:type="dcterms:W3CDTF">2023-08-27T15:44:46Z</dcterms:modified>
</cp:coreProperties>
</file>

<file path=docProps/thumbnail.jpeg>
</file>